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8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6E84B-5771-4A2D-B2B8-1506217D35E6}" type="datetimeFigureOut">
              <a:rPr lang="fr-FR" smtClean="0"/>
              <a:t>10/11/2012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B63A-E34E-4F04-86EB-62D897BB68AC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LEÇON 7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Français 1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School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boîte de nuit?</a:t>
            </a:r>
            <a:endParaRPr lang="fr-FR" dirty="0"/>
          </a:p>
        </p:txBody>
      </p:sp>
      <p:pic>
        <p:nvPicPr>
          <p:cNvPr id="4" name="Content Placeholder 3" descr="boite de nu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6822" y="1143000"/>
            <a:ext cx="7762696" cy="5181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bureau? </a:t>
            </a:r>
            <a:endParaRPr lang="fr-FR" dirty="0"/>
          </a:p>
        </p:txBody>
      </p:sp>
      <p:pic>
        <p:nvPicPr>
          <p:cNvPr id="4" name="Content Placeholder 3" descr="bureau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37" y="2482056"/>
            <a:ext cx="4429125" cy="2762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cinéma? </a:t>
            </a:r>
            <a:endParaRPr lang="fr-FR" dirty="0"/>
          </a:p>
        </p:txBody>
      </p:sp>
      <p:pic>
        <p:nvPicPr>
          <p:cNvPr id="4" name="Content Placeholder 3" descr="cine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5250" y="1729581"/>
            <a:ext cx="6413500" cy="4267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grand magasin?</a:t>
            </a:r>
            <a:br>
              <a:rPr lang="fr-FR" dirty="0" smtClean="0"/>
            </a:br>
            <a:r>
              <a:rPr lang="fr-FR" dirty="0" smtClean="0"/>
              <a:t>Les Galeries Lafayette. </a:t>
            </a:r>
            <a:endParaRPr lang="fr-FR" dirty="0"/>
          </a:p>
        </p:txBody>
      </p:sp>
      <p:pic>
        <p:nvPicPr>
          <p:cNvPr id="4" name="Content Placeholder 3" descr="grand magas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2454" y="1600200"/>
            <a:ext cx="667909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gymnase? </a:t>
            </a:r>
            <a:endParaRPr lang="fr-FR" dirty="0"/>
          </a:p>
        </p:txBody>
      </p:sp>
      <p:pic>
        <p:nvPicPr>
          <p:cNvPr id="4" name="Content Placeholder 3" descr="gymna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2296319"/>
            <a:ext cx="4724400" cy="3133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hôpital?</a:t>
            </a:r>
            <a:endParaRPr lang="fr-FR" dirty="0"/>
          </a:p>
        </p:txBody>
      </p:sp>
      <p:pic>
        <p:nvPicPr>
          <p:cNvPr id="4" name="Content Placeholder 3" descr="hopit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600200"/>
            <a:ext cx="5522092" cy="387746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magasin?</a:t>
            </a:r>
            <a:endParaRPr lang="fr-FR" dirty="0"/>
          </a:p>
        </p:txBody>
      </p:sp>
      <p:pic>
        <p:nvPicPr>
          <p:cNvPr id="4" name="Content Placeholder 3" descr="un magas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4365" y="1600200"/>
            <a:ext cx="7835269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lieu?</a:t>
            </a:r>
            <a:br>
              <a:rPr lang="fr-FR" dirty="0" smtClean="0"/>
            </a:br>
            <a:r>
              <a:rPr lang="fr-FR" dirty="0" smtClean="0"/>
              <a:t>= un endroit.</a:t>
            </a:r>
            <a:endParaRPr lang="fr-FR" dirty="0"/>
          </a:p>
        </p:txBody>
      </p:sp>
      <p:pic>
        <p:nvPicPr>
          <p:cNvPr id="4" name="Content Placeholder 3" descr="un endro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148681"/>
            <a:ext cx="60960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marché</a:t>
            </a:r>
            <a:endParaRPr lang="fr-FR" dirty="0"/>
          </a:p>
        </p:txBody>
      </p:sp>
      <p:pic>
        <p:nvPicPr>
          <p:cNvPr id="4" name="Content Placeholder 3" descr="mar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24000"/>
            <a:ext cx="6039908" cy="45299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musée: Le Louvre</a:t>
            </a:r>
            <a:endParaRPr lang="fr-FR" dirty="0"/>
          </a:p>
        </p:txBody>
      </p:sp>
      <p:pic>
        <p:nvPicPr>
          <p:cNvPr id="4" name="Content Placeholder 3" descr="louv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57400"/>
            <a:ext cx="8424180" cy="35065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Dan</a:t>
            </a:r>
            <a:r>
              <a:rPr lang="fr-FR" b="1" dirty="0" smtClean="0"/>
              <a:t>s</a:t>
            </a:r>
            <a:r>
              <a:rPr lang="fr-FR" dirty="0" smtClean="0"/>
              <a:t>er</a:t>
            </a:r>
            <a:endParaRPr lang="fr-FR" dirty="0"/>
          </a:p>
        </p:txBody>
      </p:sp>
      <p:pic>
        <p:nvPicPr>
          <p:cNvPr id="6" name="Content Placeholder 5" descr="danse_moder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3800475" cy="3810000"/>
          </a:xfrm>
        </p:spPr>
      </p:pic>
      <p:sp>
        <p:nvSpPr>
          <p:cNvPr id="7" name="TextBox 6"/>
          <p:cNvSpPr txBox="1"/>
          <p:nvPr/>
        </p:nvSpPr>
        <p:spPr>
          <a:xfrm>
            <a:off x="5791200" y="1676400"/>
            <a:ext cx="3048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Je danse</a:t>
            </a:r>
          </a:p>
          <a:p>
            <a:r>
              <a:rPr lang="fr-FR" sz="2800" dirty="0" smtClean="0"/>
              <a:t>Tu danses</a:t>
            </a:r>
          </a:p>
          <a:p>
            <a:r>
              <a:rPr lang="fr-FR" sz="2800" dirty="0" smtClean="0"/>
              <a:t>Il/ elle danse</a:t>
            </a:r>
          </a:p>
          <a:p>
            <a:r>
              <a:rPr lang="fr-FR" sz="2800" dirty="0" smtClean="0"/>
              <a:t>Nous dansons</a:t>
            </a:r>
          </a:p>
          <a:p>
            <a:r>
              <a:rPr lang="fr-FR" sz="2800" dirty="0" smtClean="0"/>
              <a:t>Vous dansez</a:t>
            </a:r>
          </a:p>
          <a:p>
            <a:r>
              <a:rPr lang="fr-FR" sz="2800" dirty="0" smtClean="0"/>
              <a:t>Ils/ elles dansent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parc? </a:t>
            </a:r>
            <a:br>
              <a:rPr lang="fr-FR" dirty="0" smtClean="0"/>
            </a:br>
            <a:r>
              <a:rPr lang="fr-FR" dirty="0" smtClean="0"/>
              <a:t>Le parc Monceau à Paris.</a:t>
            </a:r>
            <a:endParaRPr lang="fr-FR" dirty="0"/>
          </a:p>
        </p:txBody>
      </p:sp>
      <p:pic>
        <p:nvPicPr>
          <p:cNvPr id="4" name="Content Placeholder 3" descr="parc-monceau-par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6212" y="1600200"/>
            <a:ext cx="6031576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Une piscine? </a:t>
            </a:r>
            <a:br>
              <a:rPr lang="fr-FR" dirty="0" smtClean="0"/>
            </a:br>
            <a:r>
              <a:rPr lang="fr-FR" dirty="0" smtClean="0"/>
              <a:t>La piscine Molitor à Paris.</a:t>
            </a:r>
            <a:br>
              <a:rPr lang="fr-FR" dirty="0" smtClean="0"/>
            </a:br>
            <a:r>
              <a:rPr lang="fr-FR" dirty="0" smtClean="0"/>
              <a:t>(On y patine en hiver!)</a:t>
            </a:r>
            <a:endParaRPr lang="fr-FR" dirty="0"/>
          </a:p>
        </p:txBody>
      </p:sp>
      <p:pic>
        <p:nvPicPr>
          <p:cNvPr id="4" name="Content Placeholder 3" descr="piscine Moli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1" y="1752600"/>
            <a:ext cx="6054436" cy="40452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Un restaurant?</a:t>
            </a:r>
            <a:br>
              <a:rPr lang="fr-FR" dirty="0" smtClean="0"/>
            </a:br>
            <a:r>
              <a:rPr lang="fr-FR" dirty="0" smtClean="0"/>
              <a:t>La Tour d’Argent à Paris: un des plus ancien et plus cher! 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6" name="Content Placeholder 5" descr="la tour d;arg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981200"/>
            <a:ext cx="6815568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Un centre commercial?</a:t>
            </a:r>
            <a:br>
              <a:rPr lang="fr-FR" dirty="0" smtClean="0"/>
            </a:br>
            <a:r>
              <a:rPr lang="fr-FR" dirty="0" smtClean="0"/>
              <a:t>Voici en centre </a:t>
            </a:r>
            <a:r>
              <a:rPr lang="fr-FR" smtClean="0"/>
              <a:t>commercial à </a:t>
            </a:r>
            <a:r>
              <a:rPr lang="fr-FR" dirty="0" smtClean="0"/>
              <a:t>Alger. </a:t>
            </a:r>
            <a:endParaRPr lang="fr-FR" dirty="0"/>
          </a:p>
        </p:txBody>
      </p:sp>
      <p:pic>
        <p:nvPicPr>
          <p:cNvPr id="4" name="Content Placeholder 3" descr="centre commercial a Alg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9662" y="1447800"/>
            <a:ext cx="6651338" cy="49856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Explorer</a:t>
            </a:r>
            <a:endParaRPr lang="fr-FR" dirty="0"/>
          </a:p>
        </p:txBody>
      </p:sp>
      <p:pic>
        <p:nvPicPr>
          <p:cNvPr id="4" name="Content Placeholder 3" descr="explorateur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825" y="1600994"/>
            <a:ext cx="3562350" cy="4524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Fréquenter</a:t>
            </a:r>
            <a:endParaRPr lang="fr-FR" dirty="0"/>
          </a:p>
        </p:txBody>
      </p:sp>
      <p:pic>
        <p:nvPicPr>
          <p:cNvPr id="4" name="Content Placeholder 3" descr="frequenter un ca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2903082" cy="4525963"/>
          </a:xfrm>
        </p:spPr>
      </p:pic>
      <p:sp>
        <p:nvSpPr>
          <p:cNvPr id="5" name="TextBox 4"/>
          <p:cNvSpPr txBox="1"/>
          <p:nvPr/>
        </p:nvSpPr>
        <p:spPr>
          <a:xfrm>
            <a:off x="5181600" y="2667000"/>
            <a:ext cx="3657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Elle fréquente la terrasse d’un café. </a:t>
            </a:r>
            <a:endParaRPr lang="fr-FR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Inviter</a:t>
            </a:r>
            <a:endParaRPr lang="fr-FR" dirty="0"/>
          </a:p>
        </p:txBody>
      </p:sp>
      <p:pic>
        <p:nvPicPr>
          <p:cNvPr id="4" name="Content Placeholder 3" descr="invi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295400"/>
            <a:ext cx="5234782" cy="48307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Nager et patiner</a:t>
            </a:r>
            <a:endParaRPr lang="fr-FR" dirty="0"/>
          </a:p>
        </p:txBody>
      </p:sp>
      <p:pic>
        <p:nvPicPr>
          <p:cNvPr id="4" name="Content Placeholder 3" descr="patine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57400"/>
            <a:ext cx="4000500" cy="4000500"/>
          </a:xfrm>
        </p:spPr>
      </p:pic>
      <p:pic>
        <p:nvPicPr>
          <p:cNvPr id="5" name="Picture 4" descr="nager-et-marc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371600"/>
            <a:ext cx="4000500" cy="3114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Aller/ Dépenser</a:t>
            </a:r>
            <a:endParaRPr lang="fr-FR" dirty="0"/>
          </a:p>
        </p:txBody>
      </p:sp>
      <p:pic>
        <p:nvPicPr>
          <p:cNvPr id="4" name="Content Placeholder 3" descr="all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4048125" cy="4286250"/>
          </a:xfrm>
        </p:spPr>
      </p:pic>
      <p:pic>
        <p:nvPicPr>
          <p:cNvPr id="5" name="Picture 4" descr="depen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447800"/>
            <a:ext cx="3657600" cy="4812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Où allons-nous? </a:t>
            </a:r>
            <a:endParaRPr lang="fr-FR" dirty="0"/>
          </a:p>
        </p:txBody>
      </p:sp>
      <p:pic>
        <p:nvPicPr>
          <p:cNvPr id="4" name="Content Placeholder 3" descr="un endro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5486400" cy="3086100"/>
          </a:xfrm>
        </p:spPr>
      </p:pic>
      <p:sp>
        <p:nvSpPr>
          <p:cNvPr id="5" name="TextBox 4"/>
          <p:cNvSpPr txBox="1"/>
          <p:nvPr/>
        </p:nvSpPr>
        <p:spPr>
          <a:xfrm>
            <a:off x="6324600" y="2362200"/>
            <a:ext cx="29524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Dans quel </a:t>
            </a:r>
            <a:r>
              <a:rPr lang="fr-FR" sz="4400" b="1" dirty="0" smtClean="0"/>
              <a:t>endroit</a:t>
            </a:r>
            <a:r>
              <a:rPr lang="fr-FR" sz="4400" dirty="0" smtClean="0"/>
              <a:t>?</a:t>
            </a:r>
          </a:p>
          <a:p>
            <a:r>
              <a:rPr lang="fr-FR" sz="4400" dirty="0" smtClean="0"/>
              <a:t>Quel </a:t>
            </a:r>
            <a:r>
              <a:rPr lang="fr-FR" sz="4400" b="1" dirty="0" smtClean="0"/>
              <a:t>lieu</a:t>
            </a:r>
            <a:r>
              <a:rPr lang="fr-FR" sz="4400" dirty="0" smtClean="0"/>
              <a:t>? 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274638"/>
            <a:ext cx="4267200" cy="2239962"/>
          </a:xfrm>
        </p:spPr>
        <p:txBody>
          <a:bodyPr>
            <a:normAutofit/>
          </a:bodyPr>
          <a:lstStyle/>
          <a:p>
            <a:r>
              <a:rPr lang="fr-FR" dirty="0" smtClean="0"/>
              <a:t>Une banlieue ou un centre-ville? </a:t>
            </a:r>
            <a:endParaRPr lang="fr-FR" dirty="0"/>
          </a:p>
        </p:txBody>
      </p:sp>
      <p:pic>
        <p:nvPicPr>
          <p:cNvPr id="4" name="Content Placeholder 3" descr="banlie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4191000" cy="3855720"/>
          </a:xfrm>
        </p:spPr>
      </p:pic>
      <p:pic>
        <p:nvPicPr>
          <p:cNvPr id="5" name="Picture 4" descr="centre ville Mont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12" y="2971800"/>
            <a:ext cx="6876288" cy="3341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4572000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La ville de Montréal.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rgbClr val="FFC000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107</Words>
  <Application>Microsoft Office PowerPoint</Application>
  <PresentationFormat>On-screen Show (4:3)</PresentationFormat>
  <Paragraphs>35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LEÇON 7</vt:lpstr>
      <vt:lpstr>Danser</vt:lpstr>
      <vt:lpstr>Explorer</vt:lpstr>
      <vt:lpstr>Fréquenter</vt:lpstr>
      <vt:lpstr>Inviter</vt:lpstr>
      <vt:lpstr>Nager et patiner</vt:lpstr>
      <vt:lpstr>Aller/ Dépenser</vt:lpstr>
      <vt:lpstr>Où allons-nous? </vt:lpstr>
      <vt:lpstr>Une banlieue ou un centre-ville? </vt:lpstr>
      <vt:lpstr>Une boîte de nuit?</vt:lpstr>
      <vt:lpstr>Un bureau? </vt:lpstr>
      <vt:lpstr>Un cinéma? </vt:lpstr>
      <vt:lpstr>Un grand magasin? Les Galeries Lafayette. </vt:lpstr>
      <vt:lpstr>Un gymnase? </vt:lpstr>
      <vt:lpstr>Un hôpital?</vt:lpstr>
      <vt:lpstr>Un magasin?</vt:lpstr>
      <vt:lpstr>Un lieu? = un endroit.</vt:lpstr>
      <vt:lpstr>Un marché</vt:lpstr>
      <vt:lpstr>Un musée: Le Louvre</vt:lpstr>
      <vt:lpstr>Un parc?  Le parc Monceau à Paris.</vt:lpstr>
      <vt:lpstr>Une piscine?  La piscine Molitor à Paris. (On y patine en hiver!)</vt:lpstr>
      <vt:lpstr>Un restaurant? La Tour d’Argent à Paris: un des plus ancien et plus cher!  </vt:lpstr>
      <vt:lpstr>Un centre commercial? Voici en centre commercial à Alger.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LEÇON 7</dc:title>
  <dc:creator>whs</dc:creator>
  <cp:lastModifiedBy>whs</cp:lastModifiedBy>
  <cp:revision>7</cp:revision>
  <dcterms:created xsi:type="dcterms:W3CDTF">2012-11-10T15:12:05Z</dcterms:created>
  <dcterms:modified xsi:type="dcterms:W3CDTF">2012-11-10T16:24:45Z</dcterms:modified>
</cp:coreProperties>
</file>